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Lst>
  <p:sldSz cx="18002250" cy="28803600"/>
  <p:notesSz cx="6858000" cy="9144000"/>
  <p:defaultTextStyle>
    <a:defPPr>
      <a:defRPr lang="zh-CN"/>
    </a:defPPr>
    <a:lvl1pPr marL="0" algn="l" defTabSz="2674620" rtl="0" eaLnBrk="1" latinLnBrk="0" hangingPunct="1">
      <a:defRPr sz="5300" kern="1200">
        <a:solidFill>
          <a:schemeClr val="tx1"/>
        </a:solidFill>
        <a:latin typeface="+mn-lt"/>
        <a:ea typeface="+mn-ea"/>
        <a:cs typeface="+mn-cs"/>
      </a:defRPr>
    </a:lvl1pPr>
    <a:lvl2pPr marL="1337310" algn="l" defTabSz="2674620" rtl="0" eaLnBrk="1" latinLnBrk="0" hangingPunct="1">
      <a:defRPr sz="5300" kern="1200">
        <a:solidFill>
          <a:schemeClr val="tx1"/>
        </a:solidFill>
        <a:latin typeface="+mn-lt"/>
        <a:ea typeface="+mn-ea"/>
        <a:cs typeface="+mn-cs"/>
      </a:defRPr>
    </a:lvl2pPr>
    <a:lvl3pPr marL="2674620" algn="l" defTabSz="2674620" rtl="0" eaLnBrk="1" latinLnBrk="0" hangingPunct="1">
      <a:defRPr sz="5300" kern="1200">
        <a:solidFill>
          <a:schemeClr val="tx1"/>
        </a:solidFill>
        <a:latin typeface="+mn-lt"/>
        <a:ea typeface="+mn-ea"/>
        <a:cs typeface="+mn-cs"/>
      </a:defRPr>
    </a:lvl3pPr>
    <a:lvl4pPr marL="4011930" algn="l" defTabSz="2674620" rtl="0" eaLnBrk="1" latinLnBrk="0" hangingPunct="1">
      <a:defRPr sz="5300" kern="1200">
        <a:solidFill>
          <a:schemeClr val="tx1"/>
        </a:solidFill>
        <a:latin typeface="+mn-lt"/>
        <a:ea typeface="+mn-ea"/>
        <a:cs typeface="+mn-cs"/>
      </a:defRPr>
    </a:lvl4pPr>
    <a:lvl5pPr marL="5349240" algn="l" defTabSz="2674620" rtl="0" eaLnBrk="1" latinLnBrk="0" hangingPunct="1">
      <a:defRPr sz="5300" kern="1200">
        <a:solidFill>
          <a:schemeClr val="tx1"/>
        </a:solidFill>
        <a:latin typeface="+mn-lt"/>
        <a:ea typeface="+mn-ea"/>
        <a:cs typeface="+mn-cs"/>
      </a:defRPr>
    </a:lvl5pPr>
    <a:lvl6pPr marL="6686550" algn="l" defTabSz="2674620" rtl="0" eaLnBrk="1" latinLnBrk="0" hangingPunct="1">
      <a:defRPr sz="5300" kern="1200">
        <a:solidFill>
          <a:schemeClr val="tx1"/>
        </a:solidFill>
        <a:latin typeface="+mn-lt"/>
        <a:ea typeface="+mn-ea"/>
        <a:cs typeface="+mn-cs"/>
      </a:defRPr>
    </a:lvl6pPr>
    <a:lvl7pPr marL="8023860" algn="l" defTabSz="2674620" rtl="0" eaLnBrk="1" latinLnBrk="0" hangingPunct="1">
      <a:defRPr sz="5300" kern="1200">
        <a:solidFill>
          <a:schemeClr val="tx1"/>
        </a:solidFill>
        <a:latin typeface="+mn-lt"/>
        <a:ea typeface="+mn-ea"/>
        <a:cs typeface="+mn-cs"/>
      </a:defRPr>
    </a:lvl7pPr>
    <a:lvl8pPr marL="9361170" algn="l" defTabSz="2674620" rtl="0" eaLnBrk="1" latinLnBrk="0" hangingPunct="1">
      <a:defRPr sz="5300" kern="1200">
        <a:solidFill>
          <a:schemeClr val="tx1"/>
        </a:solidFill>
        <a:latin typeface="+mn-lt"/>
        <a:ea typeface="+mn-ea"/>
        <a:cs typeface="+mn-cs"/>
      </a:defRPr>
    </a:lvl8pPr>
    <a:lvl9pPr marL="10698480" algn="l" defTabSz="2674620" rtl="0" eaLnBrk="1" latinLnBrk="0" hangingPunct="1">
      <a:defRPr sz="5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56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28" d="100"/>
          <a:sy n="28" d="100"/>
        </p:scale>
        <p:origin x="2520" y="42"/>
      </p:cViewPr>
      <p:guideLst>
        <p:guide orient="horz" pos="9072"/>
        <p:guide pos="56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18002250" cy="2880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267462" tIns="133731" rIns="267462" bIns="133731" rtlCol="0" anchor="ctr"/>
          <a:lstStyle/>
          <a:p>
            <a:pPr algn="ctr" eaLnBrk="1" latinLnBrk="0" hangingPunct="1"/>
            <a:endParaRPr kumimoji="0" lang="en-US"/>
          </a:p>
        </p:txBody>
      </p:sp>
      <p:sp useBgFill="1">
        <p:nvSpPr>
          <p:cNvPr id="13" name="圆角矩形 12"/>
          <p:cNvSpPr/>
          <p:nvPr/>
        </p:nvSpPr>
        <p:spPr>
          <a:xfrm>
            <a:off x="128586" y="292974"/>
            <a:ext cx="17745076" cy="281072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9" name="副标题 8"/>
          <p:cNvSpPr>
            <a:spLocks noGrp="1"/>
          </p:cNvSpPr>
          <p:nvPr>
            <p:ph type="subTitle" idx="1"/>
          </p:nvPr>
        </p:nvSpPr>
        <p:spPr>
          <a:xfrm>
            <a:off x="2550319" y="13441680"/>
            <a:ext cx="12601575" cy="6720840"/>
          </a:xfrm>
        </p:spPr>
        <p:txBody>
          <a:bodyPr/>
          <a:lstStyle>
            <a:lvl1pPr marL="0" indent="0" algn="ctr">
              <a:buNone/>
              <a:defRPr sz="7700">
                <a:solidFill>
                  <a:schemeClr val="tx2"/>
                </a:solidFill>
              </a:defRPr>
            </a:lvl1pPr>
            <a:lvl2pPr marL="1337310" indent="0" algn="ctr">
              <a:buNone/>
            </a:lvl2pPr>
            <a:lvl3pPr marL="2674620" indent="0" algn="ctr">
              <a:buNone/>
            </a:lvl3pPr>
            <a:lvl4pPr marL="4011930" indent="0" algn="ctr">
              <a:buNone/>
            </a:lvl4pPr>
            <a:lvl5pPr marL="5349240" indent="0" algn="ctr">
              <a:buNone/>
            </a:lvl5pPr>
            <a:lvl6pPr marL="6686550" indent="0" algn="ctr">
              <a:buNone/>
            </a:lvl6pPr>
            <a:lvl7pPr marL="8023860" indent="0" algn="ctr">
              <a:buNone/>
            </a:lvl7pPr>
            <a:lvl8pPr marL="9361170" indent="0" algn="ctr">
              <a:buNone/>
            </a:lvl8pPr>
            <a:lvl9pPr marL="10698480" indent="0" algn="ctr">
              <a:buNone/>
            </a:lvl9pPr>
          </a:lstStyle>
          <a:p>
            <a:r>
              <a:rPr kumimoji="0" lang="zh-CN" altLang="en-US" smtClean="0"/>
              <a:t>单击以编辑母版副标题样式</a:t>
            </a:r>
            <a:endParaRPr kumimoji="0" lang="en-US"/>
          </a:p>
        </p:txBody>
      </p:sp>
      <p:sp>
        <p:nvSpPr>
          <p:cNvPr id="28" name="日期占位符 27"/>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4200">
                <a:solidFill>
                  <a:srgbClr val="FFFFFF"/>
                </a:solidFill>
              </a:defRPr>
            </a:lvl1pPr>
          </a:lstStyle>
          <a:p>
            <a:fld id="{2D253A5D-5242-443E-8230-588B88E828A4}" type="slidenum">
              <a:rPr lang="zh-CN" altLang="en-US" smtClean="0"/>
              <a:t>‹#›</a:t>
            </a:fld>
            <a:endParaRPr lang="zh-CN" altLang="en-US"/>
          </a:p>
        </p:txBody>
      </p:sp>
      <p:sp>
        <p:nvSpPr>
          <p:cNvPr id="7" name="矩形 6"/>
          <p:cNvSpPr/>
          <p:nvPr/>
        </p:nvSpPr>
        <p:spPr>
          <a:xfrm>
            <a:off x="123897" y="6087076"/>
            <a:ext cx="17761151" cy="641486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10" name="矩形 9"/>
          <p:cNvSpPr/>
          <p:nvPr/>
        </p:nvSpPr>
        <p:spPr>
          <a:xfrm>
            <a:off x="123897" y="5866225"/>
            <a:ext cx="17761151" cy="506436"/>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11" name="矩形 10"/>
          <p:cNvSpPr/>
          <p:nvPr/>
        </p:nvSpPr>
        <p:spPr>
          <a:xfrm>
            <a:off x="123897" y="12501925"/>
            <a:ext cx="17761151" cy="46423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8" name="标题 7"/>
          <p:cNvSpPr>
            <a:spLocks noGrp="1"/>
          </p:cNvSpPr>
          <p:nvPr>
            <p:ph type="ctrTitle"/>
          </p:nvPr>
        </p:nvSpPr>
        <p:spPr>
          <a:xfrm>
            <a:off x="900113" y="6324909"/>
            <a:ext cx="16202025" cy="617410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253A5D-5242-443E-8230-588B88E828A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51631" y="1153495"/>
            <a:ext cx="3960495" cy="2457640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800226" y="1153490"/>
            <a:ext cx="10951369" cy="24576405"/>
          </a:xfrm>
        </p:spPr>
        <p:txBody>
          <a:bodyPr vert="eaVert"/>
          <a:lstStyle/>
          <a:p>
            <a:pPr lvl="0" eaLnBrk="1" latinLnBrk="0" hangingPunct="1"/>
            <a:r>
              <a:rPr lang="zh-CN" altLang="en-US" smtClean="0"/>
              <a:t>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253A5D-5242-443E-8230-588B88E828A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253A5D-5242-443E-8230-588B88E828A4}" type="slidenum">
              <a:rPr lang="zh-CN" altLang="en-US" smtClean="0"/>
              <a:t>‹#›</a:t>
            </a:fld>
            <a:endParaRPr lang="zh-CN" altLang="en-US"/>
          </a:p>
        </p:txBody>
      </p:sp>
      <p:sp>
        <p:nvSpPr>
          <p:cNvPr id="8" name="内容占位符 7"/>
          <p:cNvSpPr>
            <a:spLocks noGrp="1"/>
          </p:cNvSpPr>
          <p:nvPr>
            <p:ph sz="quarter" idx="1"/>
          </p:nvPr>
        </p:nvSpPr>
        <p:spPr>
          <a:xfrm>
            <a:off x="1800225" y="6080760"/>
            <a:ext cx="15301913" cy="19202400"/>
          </a:xfrm>
        </p:spPr>
        <p:txBody>
          <a:bodyPr vert="horz"/>
          <a:lstStyle/>
          <a:p>
            <a:pPr lvl="0" eaLnBrk="1" latinLnBrk="0" hangingPunct="1"/>
            <a:r>
              <a:rPr lang="zh-CN" altLang="en-US" smtClean="0"/>
              <a:t>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18002250" cy="2880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267462" tIns="133731" rIns="267462" bIns="133731" rtlCol="0" anchor="ctr"/>
          <a:lstStyle/>
          <a:p>
            <a:pPr algn="ctr" eaLnBrk="1" latinLnBrk="0" hangingPunct="1"/>
            <a:endParaRPr kumimoji="0" lang="en-US"/>
          </a:p>
        </p:txBody>
      </p:sp>
      <p:sp useBgFill="1">
        <p:nvSpPr>
          <p:cNvPr id="10" name="圆角矩形 9"/>
          <p:cNvSpPr/>
          <p:nvPr/>
        </p:nvSpPr>
        <p:spPr>
          <a:xfrm>
            <a:off x="128586" y="292974"/>
            <a:ext cx="17745076" cy="281072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2" name="标题 1"/>
          <p:cNvSpPr>
            <a:spLocks noGrp="1"/>
          </p:cNvSpPr>
          <p:nvPr>
            <p:ph type="title"/>
          </p:nvPr>
        </p:nvSpPr>
        <p:spPr>
          <a:xfrm>
            <a:off x="1422054" y="4000503"/>
            <a:ext cx="15301913" cy="5720715"/>
          </a:xfrm>
        </p:spPr>
        <p:txBody>
          <a:bodyPr anchor="b" anchorCtr="0"/>
          <a:lstStyle>
            <a:lvl1pPr algn="l">
              <a:buNone/>
              <a:defRPr sz="117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422054" y="10701341"/>
            <a:ext cx="15301913" cy="5620700"/>
          </a:xfrm>
        </p:spPr>
        <p:txBody>
          <a:bodyPr anchor="t" anchorCtr="0"/>
          <a:lstStyle>
            <a:lvl1pPr marL="0" indent="0">
              <a:buNone/>
              <a:defRPr sz="7000">
                <a:solidFill>
                  <a:schemeClr val="tx1">
                    <a:tint val="75000"/>
                  </a:schemeClr>
                </a:solidFill>
              </a:defRPr>
            </a:lvl1pPr>
            <a:lvl2pPr>
              <a:buNone/>
              <a:defRPr sz="5300">
                <a:solidFill>
                  <a:schemeClr val="tx1">
                    <a:tint val="75000"/>
                  </a:schemeClr>
                </a:solidFill>
              </a:defRPr>
            </a:lvl2pPr>
            <a:lvl3pPr>
              <a:buNone/>
              <a:defRPr sz="4700">
                <a:solidFill>
                  <a:schemeClr val="tx1">
                    <a:tint val="75000"/>
                  </a:schemeClr>
                </a:solidFill>
              </a:defRPr>
            </a:lvl3pPr>
            <a:lvl4pPr>
              <a:buNone/>
              <a:defRPr sz="4200">
                <a:solidFill>
                  <a:schemeClr val="tx1">
                    <a:tint val="75000"/>
                  </a:schemeClr>
                </a:solidFill>
              </a:defRPr>
            </a:lvl4pPr>
            <a:lvl5pPr>
              <a:buNone/>
              <a:defRPr sz="4200">
                <a:solidFill>
                  <a:schemeClr val="tx1">
                    <a:tint val="75000"/>
                  </a:schemeClr>
                </a:solidFill>
              </a:defRPr>
            </a:lvl5pPr>
          </a:lstStyle>
          <a:p>
            <a:pPr lvl="0" eaLnBrk="1" latinLnBrk="0" hangingPunct="1"/>
            <a:r>
              <a:rPr kumimoji="0" lang="zh-CN" altLang="en-US" smtClean="0"/>
              <a:t>编辑母版文本样式</a:t>
            </a:r>
          </a:p>
        </p:txBody>
      </p:sp>
      <p:sp>
        <p:nvSpPr>
          <p:cNvPr id="4" name="日期占位符 3"/>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5" name="页脚占位符 4"/>
          <p:cNvSpPr>
            <a:spLocks noGrp="1"/>
          </p:cNvSpPr>
          <p:nvPr>
            <p:ph type="ftr" sz="quarter" idx="11"/>
          </p:nvPr>
        </p:nvSpPr>
        <p:spPr>
          <a:xfrm>
            <a:off x="1575196" y="25923240"/>
            <a:ext cx="7875985" cy="1920240"/>
          </a:xfrm>
        </p:spPr>
        <p:txBody>
          <a:bodyPr/>
          <a:lstStyle/>
          <a:p>
            <a:endParaRPr lang="zh-CN" altLang="en-US"/>
          </a:p>
        </p:txBody>
      </p:sp>
      <p:sp>
        <p:nvSpPr>
          <p:cNvPr id="7" name="矩形 6"/>
          <p:cNvSpPr/>
          <p:nvPr/>
        </p:nvSpPr>
        <p:spPr>
          <a:xfrm flipV="1">
            <a:off x="136656" y="9982687"/>
            <a:ext cx="17745358" cy="38404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8" name="矩形 7"/>
          <p:cNvSpPr/>
          <p:nvPr/>
        </p:nvSpPr>
        <p:spPr>
          <a:xfrm>
            <a:off x="136133" y="9834198"/>
            <a:ext cx="17745881" cy="1920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9" name="矩形 8"/>
          <p:cNvSpPr/>
          <p:nvPr/>
        </p:nvSpPr>
        <p:spPr>
          <a:xfrm>
            <a:off x="134479" y="10369296"/>
            <a:ext cx="17747535" cy="19202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6" name="灯片编号占位符 5"/>
          <p:cNvSpPr>
            <a:spLocks noGrp="1"/>
          </p:cNvSpPr>
          <p:nvPr>
            <p:ph type="sldNum" sz="quarter" idx="12"/>
          </p:nvPr>
        </p:nvSpPr>
        <p:spPr>
          <a:xfrm>
            <a:off x="288036" y="26076859"/>
            <a:ext cx="900113" cy="1920240"/>
          </a:xfrm>
        </p:spPr>
        <p:txBody>
          <a:bodyPr/>
          <a:lstStyle/>
          <a:p>
            <a:fld id="{2D253A5D-5242-443E-8230-588B88E828A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253A5D-5242-443E-8230-588B88E828A4}" type="slidenum">
              <a:rPr lang="zh-CN" altLang="en-US" smtClean="0"/>
              <a:t>‹#›</a:t>
            </a:fld>
            <a:endParaRPr lang="zh-CN" altLang="en-US"/>
          </a:p>
        </p:txBody>
      </p:sp>
      <p:sp>
        <p:nvSpPr>
          <p:cNvPr id="9" name="内容占位符 8"/>
          <p:cNvSpPr>
            <a:spLocks noGrp="1"/>
          </p:cNvSpPr>
          <p:nvPr>
            <p:ph sz="quarter" idx="1"/>
          </p:nvPr>
        </p:nvSpPr>
        <p:spPr>
          <a:xfrm>
            <a:off x="1800225" y="6080760"/>
            <a:ext cx="7380923" cy="19202400"/>
          </a:xfrm>
        </p:spPr>
        <p:txBody>
          <a:bodyPr vert="horz"/>
          <a:lstStyle/>
          <a:p>
            <a:pPr lvl="0" eaLnBrk="1" latinLnBrk="0" hangingPunct="1"/>
            <a:r>
              <a:rPr lang="zh-CN" altLang="en-US" smtClean="0"/>
              <a:t>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9713714" y="6080760"/>
            <a:ext cx="7380923" cy="19202400"/>
          </a:xfrm>
        </p:spPr>
        <p:txBody>
          <a:bodyPr vert="horz"/>
          <a:lstStyle/>
          <a:p>
            <a:pPr lvl="0" eaLnBrk="1" latinLnBrk="0" hangingPunct="1"/>
            <a:r>
              <a:rPr lang="zh-CN" altLang="en-US" smtClean="0"/>
              <a:t>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800225" y="1146811"/>
            <a:ext cx="15301913" cy="48006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800226" y="6080760"/>
            <a:ext cx="7350919" cy="3200400"/>
          </a:xfrm>
          <a:noFill/>
          <a:ln w="12700" cap="sq" cmpd="sng" algn="ctr">
            <a:noFill/>
            <a:prstDash val="solid"/>
          </a:ln>
        </p:spPr>
        <p:txBody>
          <a:bodyPr lIns="267462" anchor="b" anchorCtr="0">
            <a:noAutofit/>
          </a:bodyPr>
          <a:lstStyle>
            <a:lvl1pPr marL="0" indent="0">
              <a:buNone/>
              <a:defRPr sz="7000" b="1">
                <a:solidFill>
                  <a:schemeClr val="accent1"/>
                </a:solidFill>
                <a:latin typeface="+mj-lt"/>
                <a:ea typeface="+mj-ea"/>
                <a:cs typeface="+mj-cs"/>
              </a:defRPr>
            </a:lvl1pPr>
            <a:lvl2pPr>
              <a:buNone/>
              <a:defRPr sz="5900" b="1"/>
            </a:lvl2pPr>
            <a:lvl3pPr>
              <a:buNone/>
              <a:defRPr sz="5300" b="1"/>
            </a:lvl3pPr>
            <a:lvl4pPr>
              <a:buNone/>
              <a:defRPr sz="4700" b="1"/>
            </a:lvl4pPr>
            <a:lvl5pPr>
              <a:buNone/>
              <a:defRPr sz="4700" b="1"/>
            </a:lvl5pPr>
          </a:lstStyle>
          <a:p>
            <a:pPr lvl="0" eaLnBrk="1" latinLnBrk="0" hangingPunct="1"/>
            <a:r>
              <a:rPr kumimoji="0" lang="zh-CN" altLang="en-US" smtClean="0"/>
              <a:t>编辑母版文本样式</a:t>
            </a:r>
          </a:p>
        </p:txBody>
      </p:sp>
      <p:sp>
        <p:nvSpPr>
          <p:cNvPr id="4" name="文本占位符 3"/>
          <p:cNvSpPr>
            <a:spLocks noGrp="1"/>
          </p:cNvSpPr>
          <p:nvPr>
            <p:ph type="body" sz="half" idx="3"/>
          </p:nvPr>
        </p:nvSpPr>
        <p:spPr>
          <a:xfrm>
            <a:off x="9751219" y="6080760"/>
            <a:ext cx="7350919" cy="3200400"/>
          </a:xfrm>
          <a:noFill/>
          <a:ln w="12700" cap="sq" cmpd="sng" algn="ctr">
            <a:noFill/>
            <a:prstDash val="solid"/>
          </a:ln>
        </p:spPr>
        <p:txBody>
          <a:bodyPr lIns="267462" anchor="b" anchorCtr="0">
            <a:noAutofit/>
          </a:bodyPr>
          <a:lstStyle>
            <a:lvl1pPr marL="0" indent="0">
              <a:buNone/>
              <a:defRPr sz="7000" b="1">
                <a:solidFill>
                  <a:schemeClr val="accent1"/>
                </a:solidFill>
                <a:latin typeface="+mj-lt"/>
                <a:ea typeface="+mj-ea"/>
                <a:cs typeface="+mj-cs"/>
              </a:defRPr>
            </a:lvl1pPr>
            <a:lvl2pPr>
              <a:buNone/>
              <a:defRPr sz="5900" b="1"/>
            </a:lvl2pPr>
            <a:lvl3pPr>
              <a:buNone/>
              <a:defRPr sz="5300" b="1"/>
            </a:lvl3pPr>
            <a:lvl4pPr>
              <a:buNone/>
              <a:defRPr sz="4700" b="1"/>
            </a:lvl4pPr>
            <a:lvl5pPr>
              <a:buNone/>
              <a:defRPr sz="4700" b="1"/>
            </a:lvl5pPr>
          </a:lstStyle>
          <a:p>
            <a:pPr lvl="0" eaLnBrk="1" latinLnBrk="0" hangingPunct="1"/>
            <a:r>
              <a:rPr kumimoji="0" lang="zh-CN" altLang="en-US" smtClean="0"/>
              <a:t>编辑母版文本样式</a:t>
            </a:r>
          </a:p>
        </p:txBody>
      </p:sp>
      <p:sp>
        <p:nvSpPr>
          <p:cNvPr id="7" name="日期占位符 6"/>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253A5D-5242-443E-8230-588B88E828A4}" type="slidenum">
              <a:rPr lang="zh-CN" altLang="en-US" smtClean="0"/>
              <a:t>‹#›</a:t>
            </a:fld>
            <a:endParaRPr lang="zh-CN" altLang="en-US"/>
          </a:p>
        </p:txBody>
      </p:sp>
      <p:sp>
        <p:nvSpPr>
          <p:cNvPr id="11" name="内容占位符 10"/>
          <p:cNvSpPr>
            <a:spLocks noGrp="1"/>
          </p:cNvSpPr>
          <p:nvPr>
            <p:ph sz="half" idx="2"/>
          </p:nvPr>
        </p:nvSpPr>
        <p:spPr>
          <a:xfrm>
            <a:off x="1800226" y="9441180"/>
            <a:ext cx="7350919" cy="16322040"/>
          </a:xfrm>
        </p:spPr>
        <p:txBody>
          <a:bodyPr vert="horz"/>
          <a:lstStyle/>
          <a:p>
            <a:pPr lvl="0" eaLnBrk="1" latinLnBrk="0" hangingPunct="1"/>
            <a:r>
              <a:rPr lang="zh-CN" altLang="en-US" smtClean="0"/>
              <a:t>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9751219" y="9441180"/>
            <a:ext cx="7350919" cy="16322040"/>
          </a:xfrm>
        </p:spPr>
        <p:txBody>
          <a:bodyPr vert="horz"/>
          <a:lstStyle/>
          <a:p>
            <a:pPr lvl="0" eaLnBrk="1" latinLnBrk="0" hangingPunct="1"/>
            <a:r>
              <a:rPr lang="zh-CN" altLang="en-US" smtClean="0"/>
              <a:t>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253A5D-5242-443E-8230-588B88E828A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253A5D-5242-443E-8230-588B88E828A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18002250" cy="288036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useBgFill="1">
        <p:nvSpPr>
          <p:cNvPr id="9" name="圆角矩形 8"/>
          <p:cNvSpPr/>
          <p:nvPr/>
        </p:nvSpPr>
        <p:spPr>
          <a:xfrm>
            <a:off x="126017" y="292972"/>
            <a:ext cx="17745076" cy="28112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2" name="标题 1"/>
          <p:cNvSpPr>
            <a:spLocks noGrp="1"/>
          </p:cNvSpPr>
          <p:nvPr>
            <p:ph type="title"/>
          </p:nvPr>
        </p:nvSpPr>
        <p:spPr>
          <a:xfrm>
            <a:off x="1800225" y="1146811"/>
            <a:ext cx="15301913" cy="4800600"/>
          </a:xfrm>
        </p:spPr>
        <p:txBody>
          <a:bodyPr anchor="b" anchorCtr="0"/>
          <a:lstStyle>
            <a:lvl1pPr algn="l">
              <a:buNone/>
              <a:defRPr sz="117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1800226" y="6720840"/>
            <a:ext cx="3750469" cy="18882360"/>
          </a:xfrm>
        </p:spPr>
        <p:txBody>
          <a:bodyPr/>
          <a:lstStyle>
            <a:lvl1pPr marL="0" indent="0">
              <a:buNone/>
              <a:defRPr sz="5300"/>
            </a:lvl1pPr>
            <a:lvl2pPr>
              <a:buNone/>
              <a:defRPr sz="3500"/>
            </a:lvl2pPr>
            <a:lvl3pPr>
              <a:buNone/>
              <a:defRPr sz="3000"/>
            </a:lvl3pPr>
            <a:lvl4pPr>
              <a:buNone/>
              <a:defRPr sz="2600"/>
            </a:lvl4pPr>
            <a:lvl5pPr>
              <a:buNone/>
              <a:defRPr sz="2600"/>
            </a:lvl5pPr>
          </a:lstStyle>
          <a:p>
            <a:pPr lvl="0" eaLnBrk="1" latinLnBrk="0" hangingPunct="1"/>
            <a:r>
              <a:rPr kumimoji="0" lang="zh-CN" altLang="en-US" smtClean="0"/>
              <a:t>编辑母版文本样式</a:t>
            </a:r>
          </a:p>
        </p:txBody>
      </p:sp>
      <p:sp>
        <p:nvSpPr>
          <p:cNvPr id="5" name="日期占位符 4"/>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253A5D-5242-443E-8230-588B88E828A4}" type="slidenum">
              <a:rPr lang="zh-CN" altLang="en-US" smtClean="0"/>
              <a:t>‹#›</a:t>
            </a:fld>
            <a:endParaRPr lang="zh-CN" altLang="en-US"/>
          </a:p>
        </p:txBody>
      </p:sp>
      <p:sp>
        <p:nvSpPr>
          <p:cNvPr id="11" name="内容占位符 10"/>
          <p:cNvSpPr>
            <a:spLocks noGrp="1"/>
          </p:cNvSpPr>
          <p:nvPr>
            <p:ph sz="quarter" idx="1"/>
          </p:nvPr>
        </p:nvSpPr>
        <p:spPr>
          <a:xfrm>
            <a:off x="5850732" y="6720840"/>
            <a:ext cx="11251406" cy="18882360"/>
          </a:xfrm>
        </p:spPr>
        <p:txBody>
          <a:bodyPr vert="horz"/>
          <a:lstStyle/>
          <a:p>
            <a:pPr lvl="0" eaLnBrk="1" latinLnBrk="0" hangingPunct="1"/>
            <a:r>
              <a:rPr lang="zh-CN" altLang="en-US" smtClean="0"/>
              <a:t>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00225" y="20582312"/>
            <a:ext cx="14401800" cy="2193609"/>
          </a:xfrm>
        </p:spPr>
        <p:txBody>
          <a:bodyPr anchor="ctr">
            <a:noAutofit/>
          </a:bodyPr>
          <a:lstStyle>
            <a:lvl1pPr algn="l">
              <a:buNone/>
              <a:defRPr sz="82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800225" y="22872465"/>
            <a:ext cx="14401800" cy="2880360"/>
          </a:xfrm>
        </p:spPr>
        <p:txBody>
          <a:bodyPr/>
          <a:lstStyle>
            <a:lvl1pPr marL="0" indent="0">
              <a:buFontTx/>
              <a:buNone/>
              <a:defRPr sz="4700"/>
            </a:lvl1pPr>
            <a:lvl2pPr>
              <a:defRPr sz="3500"/>
            </a:lvl2pPr>
            <a:lvl3pPr>
              <a:defRPr sz="3000"/>
            </a:lvl3pPr>
            <a:lvl4pPr>
              <a:defRPr sz="2600"/>
            </a:lvl4pPr>
            <a:lvl5pPr>
              <a:defRPr sz="2600"/>
            </a:lvl5pPr>
          </a:lstStyle>
          <a:p>
            <a:pPr lvl="0" eaLnBrk="1" latinLnBrk="0" hangingPunct="1"/>
            <a:r>
              <a:rPr kumimoji="0" lang="zh-CN" altLang="en-US" smtClean="0"/>
              <a:t>编辑母版文本样式</a:t>
            </a:r>
          </a:p>
        </p:txBody>
      </p:sp>
      <p:sp>
        <p:nvSpPr>
          <p:cNvPr id="5" name="日期占位符 4"/>
          <p:cNvSpPr>
            <a:spLocks noGrp="1"/>
          </p:cNvSpPr>
          <p:nvPr>
            <p:ph type="dt" sz="half" idx="10"/>
          </p:nvPr>
        </p:nvSpPr>
        <p:spPr/>
        <p:txBody>
          <a:bodyPr/>
          <a:lstStyle/>
          <a:p>
            <a:fld id="{E60ABAF8-342C-4084-9580-29F21DF1DC2E}" type="datetimeFigureOut">
              <a:rPr lang="zh-CN" altLang="en-US" smtClean="0"/>
              <a:t>2018/11/12</a:t>
            </a:fld>
            <a:endParaRPr lang="zh-CN" altLang="en-US"/>
          </a:p>
        </p:txBody>
      </p:sp>
      <p:sp>
        <p:nvSpPr>
          <p:cNvPr id="6" name="页脚占位符 5"/>
          <p:cNvSpPr>
            <a:spLocks noGrp="1"/>
          </p:cNvSpPr>
          <p:nvPr>
            <p:ph type="ftr" sz="quarter" idx="11"/>
          </p:nvPr>
        </p:nvSpPr>
        <p:spPr>
          <a:xfrm>
            <a:off x="1800226" y="25923240"/>
            <a:ext cx="7650956" cy="1920240"/>
          </a:xfrm>
        </p:spPr>
        <p:txBody>
          <a:bodyPr/>
          <a:lstStyle/>
          <a:p>
            <a:endParaRPr lang="zh-CN" altLang="en-US"/>
          </a:p>
        </p:txBody>
      </p:sp>
      <p:sp>
        <p:nvSpPr>
          <p:cNvPr id="7" name="灯片编号占位符 6"/>
          <p:cNvSpPr>
            <a:spLocks noGrp="1"/>
          </p:cNvSpPr>
          <p:nvPr>
            <p:ph type="sldNum" sz="quarter" idx="12"/>
          </p:nvPr>
        </p:nvSpPr>
        <p:spPr>
          <a:xfrm>
            <a:off x="288036" y="26076859"/>
            <a:ext cx="900113" cy="1920240"/>
          </a:xfrm>
        </p:spPr>
        <p:txBody>
          <a:bodyPr/>
          <a:lstStyle/>
          <a:p>
            <a:fld id="{2D253A5D-5242-443E-8230-588B88E828A4}" type="slidenum">
              <a:rPr lang="zh-CN" altLang="en-US" smtClean="0"/>
              <a:t>‹#›</a:t>
            </a:fld>
            <a:endParaRPr lang="zh-CN" altLang="en-US"/>
          </a:p>
        </p:txBody>
      </p:sp>
      <p:sp>
        <p:nvSpPr>
          <p:cNvPr id="11" name="矩形 10"/>
          <p:cNvSpPr/>
          <p:nvPr/>
        </p:nvSpPr>
        <p:spPr>
          <a:xfrm flipV="1">
            <a:off x="134481" y="19670931"/>
            <a:ext cx="17732216" cy="38404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12" name="矩形 11"/>
          <p:cNvSpPr/>
          <p:nvPr/>
        </p:nvSpPr>
        <p:spPr>
          <a:xfrm>
            <a:off x="134876" y="19531994"/>
            <a:ext cx="17731820" cy="1920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13" name="矩形 12"/>
          <p:cNvSpPr/>
          <p:nvPr/>
        </p:nvSpPr>
        <p:spPr>
          <a:xfrm>
            <a:off x="134881" y="20047543"/>
            <a:ext cx="17731816" cy="20498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3" name="图片占位符 2"/>
          <p:cNvSpPr>
            <a:spLocks noGrp="1"/>
          </p:cNvSpPr>
          <p:nvPr>
            <p:ph type="pic" idx="1"/>
          </p:nvPr>
        </p:nvSpPr>
        <p:spPr>
          <a:xfrm>
            <a:off x="134482" y="280038"/>
            <a:ext cx="17722438" cy="19242405"/>
          </a:xfrm>
          <a:prstGeom prst="round2SameRect">
            <a:avLst>
              <a:gd name="adj1" fmla="val 7101"/>
              <a:gd name="adj2" fmla="val 0"/>
            </a:avLst>
          </a:prstGeom>
          <a:solidFill>
            <a:schemeClr val="bg2"/>
          </a:solidFill>
          <a:ln w="6350">
            <a:solidFill>
              <a:schemeClr val="tx1"/>
            </a:solidFill>
          </a:ln>
        </p:spPr>
        <p:txBody>
          <a:bodyPr/>
          <a:lstStyle>
            <a:lvl1pPr marL="0" indent="0">
              <a:buNone/>
              <a:defRPr sz="94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8002250" cy="2880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267462" tIns="133731" rIns="267462" bIns="133731" rtlCol="0" anchor="ctr"/>
          <a:lstStyle/>
          <a:p>
            <a:pPr algn="ctr" eaLnBrk="1" latinLnBrk="0" hangingPunct="1"/>
            <a:endParaRPr kumimoji="0" lang="en-US"/>
          </a:p>
        </p:txBody>
      </p:sp>
      <p:sp useBgFill="1">
        <p:nvSpPr>
          <p:cNvPr id="8" name="圆角矩形 7"/>
          <p:cNvSpPr/>
          <p:nvPr/>
        </p:nvSpPr>
        <p:spPr>
          <a:xfrm>
            <a:off x="126017" y="292972"/>
            <a:ext cx="17745076" cy="28112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267462" tIns="133731" rIns="267462" bIns="133731" anchor="ctr"/>
          <a:lstStyle/>
          <a:p>
            <a:pPr algn="ctr" eaLnBrk="1" latinLnBrk="0" hangingPunct="1"/>
            <a:endParaRPr kumimoji="0" lang="en-US"/>
          </a:p>
        </p:txBody>
      </p:sp>
      <p:sp>
        <p:nvSpPr>
          <p:cNvPr id="22" name="标题占位符 21"/>
          <p:cNvSpPr>
            <a:spLocks noGrp="1"/>
          </p:cNvSpPr>
          <p:nvPr>
            <p:ph type="title"/>
          </p:nvPr>
        </p:nvSpPr>
        <p:spPr>
          <a:xfrm>
            <a:off x="1800225" y="1153480"/>
            <a:ext cx="15301913" cy="4800600"/>
          </a:xfrm>
          <a:prstGeom prst="rect">
            <a:avLst/>
          </a:prstGeom>
        </p:spPr>
        <p:txBody>
          <a:bodyPr lIns="267462" tIns="133731" rIns="267462" bIns="267462"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1800225" y="6080760"/>
            <a:ext cx="15301913" cy="19202400"/>
          </a:xfrm>
          <a:prstGeom prst="rect">
            <a:avLst/>
          </a:prstGeom>
        </p:spPr>
        <p:txBody>
          <a:bodyPr lIns="267462" tIns="133731" rIns="267462" bIns="133731">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12151519" y="26003249"/>
            <a:ext cx="4875610" cy="2000251"/>
          </a:xfrm>
          <a:prstGeom prst="rect">
            <a:avLst/>
          </a:prstGeom>
        </p:spPr>
        <p:txBody>
          <a:bodyPr lIns="267462" tIns="133731" rIns="267462" bIns="133731" anchor="ctr" anchorCtr="0"/>
          <a:lstStyle>
            <a:lvl1pPr algn="r" eaLnBrk="1" latinLnBrk="0" hangingPunct="1">
              <a:defRPr kumimoji="0" sz="4200">
                <a:solidFill>
                  <a:schemeClr val="tx2"/>
                </a:solidFill>
              </a:defRPr>
            </a:lvl1pPr>
          </a:lstStyle>
          <a:p>
            <a:fld id="{E60ABAF8-342C-4084-9580-29F21DF1DC2E}" type="datetimeFigureOut">
              <a:rPr lang="zh-CN" altLang="en-US" smtClean="0"/>
              <a:t>2018/11/12</a:t>
            </a:fld>
            <a:endParaRPr lang="zh-CN" altLang="en-US"/>
          </a:p>
        </p:txBody>
      </p:sp>
      <p:sp>
        <p:nvSpPr>
          <p:cNvPr id="3" name="页脚占位符 2"/>
          <p:cNvSpPr>
            <a:spLocks noGrp="1"/>
          </p:cNvSpPr>
          <p:nvPr>
            <p:ph type="ftr" sz="quarter" idx="3"/>
          </p:nvPr>
        </p:nvSpPr>
        <p:spPr>
          <a:xfrm>
            <a:off x="1800225" y="25923240"/>
            <a:ext cx="7800975" cy="1920240"/>
          </a:xfrm>
          <a:prstGeom prst="rect">
            <a:avLst/>
          </a:prstGeom>
        </p:spPr>
        <p:txBody>
          <a:bodyPr lIns="267462" tIns="133731" rIns="267462" bIns="133731" anchor="ctr" anchorCtr="0"/>
          <a:lstStyle>
            <a:lvl1pPr eaLnBrk="1" latinLnBrk="0" hangingPunct="1">
              <a:defRPr kumimoji="0" sz="4200">
                <a:solidFill>
                  <a:schemeClr val="tx2"/>
                </a:solidFill>
              </a:defRPr>
            </a:lvl1pPr>
          </a:lstStyle>
          <a:p>
            <a:endParaRPr lang="zh-CN" altLang="en-US"/>
          </a:p>
        </p:txBody>
      </p:sp>
      <p:sp>
        <p:nvSpPr>
          <p:cNvPr id="23" name="灯片编号占位符 22"/>
          <p:cNvSpPr>
            <a:spLocks noGrp="1"/>
          </p:cNvSpPr>
          <p:nvPr>
            <p:ph type="sldNum" sz="quarter" idx="4"/>
          </p:nvPr>
        </p:nvSpPr>
        <p:spPr>
          <a:xfrm>
            <a:off x="288036" y="26083260"/>
            <a:ext cx="900113" cy="1920240"/>
          </a:xfrm>
          <a:prstGeom prst="ellipse">
            <a:avLst/>
          </a:prstGeom>
          <a:solidFill>
            <a:schemeClr val="accent1"/>
          </a:solidFill>
        </p:spPr>
        <p:txBody>
          <a:bodyPr wrap="none" lIns="0" tIns="0" rIns="0" bIns="0" anchor="ctr" anchorCtr="1">
            <a:noAutofit/>
          </a:bodyPr>
          <a:lstStyle>
            <a:lvl1pPr algn="ctr" eaLnBrk="1" latinLnBrk="0" hangingPunct="1">
              <a:defRPr kumimoji="0" sz="4200">
                <a:solidFill>
                  <a:srgbClr val="FFFFFF"/>
                </a:solidFill>
                <a:latin typeface="+mj-lt"/>
                <a:ea typeface="+mj-ea"/>
                <a:cs typeface="+mj-cs"/>
              </a:defRPr>
            </a:lvl1pPr>
          </a:lstStyle>
          <a:p>
            <a:fld id="{2D253A5D-5242-443E-8230-588B88E828A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11700" kern="1200">
          <a:solidFill>
            <a:schemeClr val="tx2"/>
          </a:solidFill>
          <a:latin typeface="+mj-lt"/>
          <a:ea typeface="+mj-ea"/>
          <a:cs typeface="+mj-cs"/>
        </a:defRPr>
      </a:lvl1pPr>
    </p:titleStyle>
    <p:bodyStyle>
      <a:lvl1pPr marL="802386" indent="-802386" algn="l" rtl="0" eaLnBrk="1" latinLnBrk="0" hangingPunct="1">
        <a:spcBef>
          <a:spcPts val="1697"/>
        </a:spcBef>
        <a:buClr>
          <a:schemeClr val="accent1"/>
        </a:buClr>
        <a:buSzPct val="85000"/>
        <a:buFont typeface="Wingdings 2"/>
        <a:buChar char=""/>
        <a:defRPr kumimoji="0" sz="7700" kern="1200">
          <a:solidFill>
            <a:schemeClr val="tx1"/>
          </a:solidFill>
          <a:latin typeface="+mn-lt"/>
          <a:ea typeface="+mn-ea"/>
          <a:cs typeface="+mn-cs"/>
        </a:defRPr>
      </a:lvl1pPr>
      <a:lvl2pPr marL="1604772" indent="-668655" algn="l" rtl="0" eaLnBrk="1" latinLnBrk="0" hangingPunct="1">
        <a:spcBef>
          <a:spcPts val="1082"/>
        </a:spcBef>
        <a:buClr>
          <a:schemeClr val="accent2"/>
        </a:buClr>
        <a:buSzPct val="85000"/>
        <a:buFont typeface="Wingdings 2"/>
        <a:buChar char=""/>
        <a:defRPr kumimoji="0" sz="7000" kern="1200">
          <a:solidFill>
            <a:schemeClr val="tx1"/>
          </a:solidFill>
          <a:latin typeface="+mn-lt"/>
          <a:ea typeface="+mn-ea"/>
          <a:cs typeface="+mn-cs"/>
        </a:defRPr>
      </a:lvl2pPr>
      <a:lvl3pPr marL="2407158" indent="-668655" algn="l" rtl="0" eaLnBrk="1" latinLnBrk="0" hangingPunct="1">
        <a:spcBef>
          <a:spcPts val="1082"/>
        </a:spcBef>
        <a:buClr>
          <a:schemeClr val="accent1">
            <a:tint val="60000"/>
          </a:schemeClr>
        </a:buClr>
        <a:buSzPct val="85000"/>
        <a:buFont typeface="Wingdings 2"/>
        <a:buChar char=""/>
        <a:defRPr kumimoji="0" sz="5900" kern="1200">
          <a:solidFill>
            <a:schemeClr val="tx1"/>
          </a:solidFill>
          <a:latin typeface="+mn-lt"/>
          <a:ea typeface="+mn-ea"/>
          <a:cs typeface="+mn-cs"/>
        </a:defRPr>
      </a:lvl3pPr>
      <a:lvl4pPr marL="3209544" indent="-668655" algn="l" rtl="0" eaLnBrk="1" latinLnBrk="0" hangingPunct="1">
        <a:spcBef>
          <a:spcPts val="1082"/>
        </a:spcBef>
        <a:buClr>
          <a:schemeClr val="accent3"/>
        </a:buClr>
        <a:buSzPct val="80000"/>
        <a:buFont typeface="Wingdings 2"/>
        <a:buChar char=""/>
        <a:defRPr kumimoji="0" sz="5900" kern="1200">
          <a:solidFill>
            <a:schemeClr val="tx1"/>
          </a:solidFill>
          <a:latin typeface="+mn-lt"/>
          <a:ea typeface="+mn-ea"/>
          <a:cs typeface="+mn-cs"/>
        </a:defRPr>
      </a:lvl4pPr>
      <a:lvl5pPr marL="4011930" indent="-668655" algn="l" rtl="0" eaLnBrk="1" latinLnBrk="0" hangingPunct="1">
        <a:spcBef>
          <a:spcPts val="1082"/>
        </a:spcBef>
        <a:buClr>
          <a:schemeClr val="accent3"/>
        </a:buClr>
        <a:buFontTx/>
        <a:buChar char="o"/>
        <a:defRPr kumimoji="0" sz="5900" kern="1200">
          <a:solidFill>
            <a:schemeClr val="tx1"/>
          </a:solidFill>
          <a:latin typeface="+mn-lt"/>
          <a:ea typeface="+mn-ea"/>
          <a:cs typeface="+mn-cs"/>
        </a:defRPr>
      </a:lvl5pPr>
      <a:lvl6pPr marL="4814316" indent="-668655" algn="l" rtl="0" eaLnBrk="1" latinLnBrk="0" hangingPunct="1">
        <a:spcBef>
          <a:spcPts val="1082"/>
        </a:spcBef>
        <a:buClr>
          <a:schemeClr val="accent3"/>
        </a:buClr>
        <a:buChar char="•"/>
        <a:defRPr kumimoji="0" sz="5300" kern="1200" baseline="0">
          <a:solidFill>
            <a:schemeClr val="tx1"/>
          </a:solidFill>
          <a:latin typeface="+mn-lt"/>
          <a:ea typeface="+mn-ea"/>
          <a:cs typeface="+mn-cs"/>
        </a:defRPr>
      </a:lvl6pPr>
      <a:lvl7pPr marL="5616702" indent="-668655" algn="l" rtl="0" eaLnBrk="1" latinLnBrk="0" hangingPunct="1">
        <a:spcBef>
          <a:spcPts val="1082"/>
        </a:spcBef>
        <a:buClr>
          <a:schemeClr val="accent2"/>
        </a:buClr>
        <a:buChar char="•"/>
        <a:defRPr kumimoji="0" sz="5300" kern="1200">
          <a:solidFill>
            <a:schemeClr val="tx1"/>
          </a:solidFill>
          <a:latin typeface="+mn-lt"/>
          <a:ea typeface="+mn-ea"/>
          <a:cs typeface="+mn-cs"/>
        </a:defRPr>
      </a:lvl7pPr>
      <a:lvl8pPr marL="6419088" indent="-668655" algn="l" rtl="0" eaLnBrk="1" latinLnBrk="0" hangingPunct="1">
        <a:spcBef>
          <a:spcPts val="1082"/>
        </a:spcBef>
        <a:buClr>
          <a:schemeClr val="accent1">
            <a:tint val="60000"/>
          </a:schemeClr>
        </a:buClr>
        <a:buChar char="•"/>
        <a:defRPr kumimoji="0" sz="5300" kern="1200">
          <a:solidFill>
            <a:schemeClr val="tx1"/>
          </a:solidFill>
          <a:latin typeface="+mn-lt"/>
          <a:ea typeface="+mn-ea"/>
          <a:cs typeface="+mn-cs"/>
        </a:defRPr>
      </a:lvl8pPr>
      <a:lvl9pPr marL="7221474" indent="-668655" algn="l" rtl="0" eaLnBrk="1" latinLnBrk="0" hangingPunct="1">
        <a:spcBef>
          <a:spcPts val="1082"/>
        </a:spcBef>
        <a:buClr>
          <a:schemeClr val="accent2">
            <a:tint val="60000"/>
          </a:schemeClr>
        </a:buClr>
        <a:buChar char="•"/>
        <a:defRPr kumimoji="0" sz="53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337310" algn="l" rtl="0" eaLnBrk="1" latinLnBrk="0" hangingPunct="1">
        <a:defRPr kumimoji="0" kern="1200">
          <a:solidFill>
            <a:schemeClr val="tx1"/>
          </a:solidFill>
          <a:latin typeface="+mn-lt"/>
          <a:ea typeface="+mn-ea"/>
          <a:cs typeface="+mn-cs"/>
        </a:defRPr>
      </a:lvl2pPr>
      <a:lvl3pPr marL="2674620" algn="l" rtl="0" eaLnBrk="1" latinLnBrk="0" hangingPunct="1">
        <a:defRPr kumimoji="0" kern="1200">
          <a:solidFill>
            <a:schemeClr val="tx1"/>
          </a:solidFill>
          <a:latin typeface="+mn-lt"/>
          <a:ea typeface="+mn-ea"/>
          <a:cs typeface="+mn-cs"/>
        </a:defRPr>
      </a:lvl3pPr>
      <a:lvl4pPr marL="4011930" algn="l" rtl="0" eaLnBrk="1" latinLnBrk="0" hangingPunct="1">
        <a:defRPr kumimoji="0" kern="1200">
          <a:solidFill>
            <a:schemeClr val="tx1"/>
          </a:solidFill>
          <a:latin typeface="+mn-lt"/>
          <a:ea typeface="+mn-ea"/>
          <a:cs typeface="+mn-cs"/>
        </a:defRPr>
      </a:lvl4pPr>
      <a:lvl5pPr marL="5349240" algn="l" rtl="0" eaLnBrk="1" latinLnBrk="0" hangingPunct="1">
        <a:defRPr kumimoji="0" kern="1200">
          <a:solidFill>
            <a:schemeClr val="tx1"/>
          </a:solidFill>
          <a:latin typeface="+mn-lt"/>
          <a:ea typeface="+mn-ea"/>
          <a:cs typeface="+mn-cs"/>
        </a:defRPr>
      </a:lvl5pPr>
      <a:lvl6pPr marL="6686550" algn="l" rtl="0" eaLnBrk="1" latinLnBrk="0" hangingPunct="1">
        <a:defRPr kumimoji="0" kern="1200">
          <a:solidFill>
            <a:schemeClr val="tx1"/>
          </a:solidFill>
          <a:latin typeface="+mn-lt"/>
          <a:ea typeface="+mn-ea"/>
          <a:cs typeface="+mn-cs"/>
        </a:defRPr>
      </a:lvl6pPr>
      <a:lvl7pPr marL="8023860" algn="l" rtl="0" eaLnBrk="1" latinLnBrk="0" hangingPunct="1">
        <a:defRPr kumimoji="0" kern="1200">
          <a:solidFill>
            <a:schemeClr val="tx1"/>
          </a:solidFill>
          <a:latin typeface="+mn-lt"/>
          <a:ea typeface="+mn-ea"/>
          <a:cs typeface="+mn-cs"/>
        </a:defRPr>
      </a:lvl7pPr>
      <a:lvl8pPr marL="9361170" algn="l" rtl="0" eaLnBrk="1" latinLnBrk="0" hangingPunct="1">
        <a:defRPr kumimoji="0" kern="1200">
          <a:solidFill>
            <a:schemeClr val="tx1"/>
          </a:solidFill>
          <a:latin typeface="+mn-lt"/>
          <a:ea typeface="+mn-ea"/>
          <a:cs typeface="+mn-cs"/>
        </a:defRPr>
      </a:lvl8pPr>
      <a:lvl9pPr marL="10698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0000">
              <a:schemeClr val="accent4">
                <a:lumMod val="20000"/>
                <a:lumOff val="80000"/>
              </a:schemeClr>
            </a:gs>
            <a:gs pos="100000">
              <a:schemeClr val="accent4">
                <a:lumMod val="40000"/>
                <a:lumOff val="60000"/>
              </a:schemeClr>
            </a:gs>
          </a:gsLst>
          <a:lin ang="5400000" scaled="0"/>
        </a:gradFill>
        <a:effectLst/>
      </p:bgPr>
    </p:bg>
    <p:spTree>
      <p:nvGrpSpPr>
        <p:cNvPr id="1" name=""/>
        <p:cNvGrpSpPr/>
        <p:nvPr/>
      </p:nvGrpSpPr>
      <p:grpSpPr>
        <a:xfrm>
          <a:off x="0" y="0"/>
          <a:ext cx="0" cy="0"/>
          <a:chOff x="0" y="0"/>
          <a:chExt cx="0" cy="0"/>
        </a:xfrm>
      </p:grpSpPr>
      <p:sp>
        <p:nvSpPr>
          <p:cNvPr id="12" name="副标题 11"/>
          <p:cNvSpPr>
            <a:spLocks noGrp="1"/>
          </p:cNvSpPr>
          <p:nvPr>
            <p:ph type="subTitle" idx="1"/>
          </p:nvPr>
        </p:nvSpPr>
        <p:spPr>
          <a:xfrm>
            <a:off x="292646" y="7008979"/>
            <a:ext cx="13028960" cy="4918523"/>
          </a:xfrm>
        </p:spPr>
        <p:txBody>
          <a:bodyPr>
            <a:normAutofit fontScale="92500" lnSpcReduction="20000"/>
          </a:bodyPr>
          <a:lstStyle/>
          <a:p>
            <a:pPr algn="l"/>
            <a:r>
              <a:rPr lang="en-US" altLang="zh-CN" sz="7500" b="1" dirty="0" smtClean="0">
                <a:solidFill>
                  <a:schemeClr val="tx2">
                    <a:lumMod val="75000"/>
                  </a:schemeClr>
                </a:solidFill>
                <a:effectLst>
                  <a:outerShdw blurRad="38100" dist="38100" dir="2700000" algn="tl">
                    <a:srgbClr val="000000">
                      <a:alpha val="43137"/>
                    </a:srgbClr>
                  </a:outerShdw>
                </a:effectLst>
              </a:rPr>
              <a:t>   Dr</a:t>
            </a:r>
            <a:r>
              <a:rPr lang="en-US" altLang="zh-CN" sz="7500" b="1" dirty="0">
                <a:solidFill>
                  <a:schemeClr val="tx2">
                    <a:lumMod val="75000"/>
                  </a:schemeClr>
                </a:solidFill>
                <a:effectLst>
                  <a:outerShdw blurRad="38100" dist="38100" dir="2700000" algn="tl">
                    <a:srgbClr val="000000">
                      <a:alpha val="43137"/>
                    </a:srgbClr>
                  </a:outerShdw>
                </a:effectLst>
              </a:rPr>
              <a:t>. Qing Wang </a:t>
            </a:r>
          </a:p>
          <a:p>
            <a:r>
              <a:rPr lang="en-US" altLang="zh-CN" sz="5800" b="1" dirty="0" smtClean="0">
                <a:solidFill>
                  <a:schemeClr val="tx2">
                    <a:lumMod val="75000"/>
                  </a:schemeClr>
                </a:solidFill>
              </a:rPr>
              <a:t> FWO </a:t>
            </a:r>
            <a:r>
              <a:rPr lang="en-US" altLang="zh-CN" sz="5800" b="1" dirty="0">
                <a:solidFill>
                  <a:schemeClr val="tx2">
                    <a:lumMod val="75000"/>
                  </a:schemeClr>
                </a:solidFill>
              </a:rPr>
              <a:t>Postdoctoral Fellow in KU </a:t>
            </a:r>
            <a:r>
              <a:rPr lang="en-US" altLang="zh-CN" sz="5800" b="1" dirty="0" smtClean="0">
                <a:solidFill>
                  <a:schemeClr val="tx2">
                    <a:lumMod val="75000"/>
                  </a:schemeClr>
                </a:solidFill>
              </a:rPr>
              <a:t>Leuven</a:t>
            </a:r>
          </a:p>
          <a:p>
            <a:pPr algn="l"/>
            <a:r>
              <a:rPr lang="en-US" altLang="zh-CN" sz="5800" b="1" dirty="0">
                <a:solidFill>
                  <a:schemeClr val="tx2">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 </a:t>
            </a:r>
            <a:r>
              <a:rPr lang="en-US" altLang="zh-CN" sz="5800" b="1" dirty="0" smtClean="0">
                <a:solidFill>
                  <a:schemeClr val="tx2">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 </a:t>
            </a:r>
            <a:r>
              <a:rPr lang="en-US" altLang="zh-CN"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Host</a:t>
            </a:r>
            <a:r>
              <a:rPr lang="zh-CN" altLang="en-US" sz="5600" dirty="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：许辰人 新体制</a:t>
            </a:r>
            <a:r>
              <a:rPr lang="zh-CN" altLang="en-US"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研究员</a:t>
            </a:r>
            <a:endParaRPr lang="en-US" altLang="zh-CN" sz="5600" dirty="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endParaRPr>
          </a:p>
          <a:p>
            <a:pPr algn="l"/>
            <a:r>
              <a:rPr lang="en-US" altLang="zh-CN"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  2018</a:t>
            </a:r>
            <a:r>
              <a:rPr lang="zh-CN" altLang="en-US"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年</a:t>
            </a:r>
            <a:r>
              <a:rPr lang="en-US" altLang="zh-CN"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11</a:t>
            </a:r>
            <a:r>
              <a:rPr lang="zh-CN" altLang="en-US"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月</a:t>
            </a:r>
            <a:r>
              <a:rPr lang="en-US" altLang="zh-CN"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21</a:t>
            </a:r>
            <a:r>
              <a:rPr lang="zh-CN" altLang="en-US"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日 星期三</a:t>
            </a:r>
            <a:r>
              <a:rPr lang="en-US" altLang="zh-CN"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 10:00a</a:t>
            </a:r>
          </a:p>
          <a:p>
            <a:pPr algn="l"/>
            <a:r>
              <a:rPr lang="en-US" altLang="zh-CN"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  </a:t>
            </a:r>
            <a:r>
              <a:rPr lang="zh-CN" altLang="en-US" sz="5600" dirty="0" smtClean="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理科</a:t>
            </a:r>
            <a:r>
              <a:rPr lang="zh-CN" altLang="en-US" sz="5600" dirty="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五号楼</a:t>
            </a:r>
            <a:r>
              <a:rPr lang="en-US" altLang="zh-CN" sz="5600" dirty="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410</a:t>
            </a:r>
            <a:r>
              <a:rPr lang="zh-CN" altLang="en-US" sz="5600" dirty="0">
                <a:solidFill>
                  <a:schemeClr val="accent3">
                    <a:lumMod val="75000"/>
                  </a:schemeClr>
                </a:solidFill>
                <a:effectLst>
                  <a:outerShdw blurRad="38100" dist="38100" dir="2700000" algn="tl">
                    <a:srgbClr val="000000">
                      <a:alpha val="43137"/>
                    </a:srgbClr>
                  </a:outerShdw>
                </a:effectLst>
                <a:latin typeface="楷体_GB2312" pitchFamily="49" charset="-122"/>
                <a:ea typeface="楷体_GB2312" pitchFamily="49" charset="-122"/>
              </a:rPr>
              <a:t>会议室</a:t>
            </a:r>
          </a:p>
        </p:txBody>
      </p:sp>
      <p:sp>
        <p:nvSpPr>
          <p:cNvPr id="2" name="标题 1"/>
          <p:cNvSpPr>
            <a:spLocks noGrp="1"/>
          </p:cNvSpPr>
          <p:nvPr>
            <p:ph type="ctrTitle"/>
          </p:nvPr>
        </p:nvSpPr>
        <p:spPr>
          <a:xfrm>
            <a:off x="0" y="2416896"/>
            <a:ext cx="18002250" cy="2839888"/>
          </a:xfrm>
        </p:spPr>
        <p:txBody>
          <a:bodyPr>
            <a:noAutofit/>
          </a:bodyPr>
          <a:lstStyle/>
          <a:p>
            <a:r>
              <a:rPr lang="en-US" altLang="zh-CN"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Improving Blockage Robustness in VLC Networks</a:t>
            </a:r>
            <a:endParaRPr lang="zh-CN" alt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2334201" y="384243"/>
            <a:ext cx="15435845" cy="1135696"/>
          </a:xfrm>
          <a:prstGeom prst="rect">
            <a:avLst/>
          </a:prstGeom>
          <a:noFill/>
        </p:spPr>
        <p:txBody>
          <a:bodyPr wrap="square" lIns="118872" tIns="59436" rIns="118872" bIns="59436" rtlCol="0">
            <a:spAutoFit/>
          </a:bodyPr>
          <a:lstStyle/>
          <a:p>
            <a:pPr algn="dist"/>
            <a:r>
              <a:rPr lang="zh-CN" altLang="en-US" sz="6600" b="1" dirty="0">
                <a:ln w="1905"/>
                <a:solidFill>
                  <a:schemeClr val="accent1">
                    <a:lumMod val="50000"/>
                  </a:schemeClr>
                </a:solidFill>
                <a:latin typeface="楷体_GB2312" pitchFamily="49" charset="-122"/>
                <a:ea typeface="楷体_GB2312" pitchFamily="49" charset="-122"/>
                <a:cs typeface="+mj-cs"/>
              </a:rPr>
              <a:t>北京大学高能效计算与应用中心学术报告</a:t>
            </a:r>
            <a:endParaRPr lang="en-US" altLang="zh-CN" sz="6600" b="1" dirty="0">
              <a:ln w="1905"/>
              <a:solidFill>
                <a:schemeClr val="accent1">
                  <a:lumMod val="50000"/>
                </a:schemeClr>
              </a:solidFill>
              <a:latin typeface="楷体_GB2312" pitchFamily="49" charset="-122"/>
              <a:ea typeface="楷体_GB2312" pitchFamily="49" charset="-122"/>
              <a:cs typeface="+mj-cs"/>
            </a:endParaRPr>
          </a:p>
        </p:txBody>
      </p:sp>
      <p:sp>
        <p:nvSpPr>
          <p:cNvPr id="10" name="TextBox 9"/>
          <p:cNvSpPr txBox="1"/>
          <p:nvPr/>
        </p:nvSpPr>
        <p:spPr>
          <a:xfrm>
            <a:off x="292646" y="13217847"/>
            <a:ext cx="17461940" cy="7045006"/>
          </a:xfrm>
          <a:prstGeom prst="rect">
            <a:avLst/>
          </a:prstGeom>
          <a:noFill/>
        </p:spPr>
        <p:txBody>
          <a:bodyPr wrap="square" lIns="118872" tIns="59436" rIns="118872" bIns="59436" rtlCol="0">
            <a:spAutoFit/>
          </a:bodyPr>
          <a:lstStyle/>
          <a:p>
            <a:pPr algn="just"/>
            <a:r>
              <a:rPr lang="en-US" altLang="zh-CN"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Abstract: </a:t>
            </a:r>
            <a:r>
              <a:rPr lang="en-US" altLang="zh-CN" sz="5000" dirty="0" smtClean="0"/>
              <a:t>Visible Light Communication (VLC) has attracted significant attention over the past decade. Although numerous research studies have been performed to improve the data rate of VLC links, an important fact has been largely neglected: users that host VLC receivers could block their line-of-sight downlink channels, and thus, degrade the system performance greatly. In this talk, I will introduce two practical communication systems we have built recently, </a:t>
            </a:r>
            <a:r>
              <a:rPr lang="en-US" altLang="zh-CN" sz="5000" dirty="0" err="1" smtClean="0"/>
              <a:t>NutVLC</a:t>
            </a:r>
            <a:r>
              <a:rPr lang="en-US" altLang="zh-CN" sz="5000" dirty="0" smtClean="0"/>
              <a:t> and </a:t>
            </a:r>
            <a:r>
              <a:rPr lang="en-US" altLang="zh-CN" sz="5000" dirty="0" err="1" smtClean="0"/>
              <a:t>DenseVLC</a:t>
            </a:r>
            <a:r>
              <a:rPr lang="en-US" altLang="zh-CN" sz="5000" dirty="0" smtClean="0"/>
              <a:t>, to improve the blockage robustness for VLC networks. Both of these systems are built with off-the-shelf devices and are evaluated extensively in realistic environments.</a:t>
            </a:r>
            <a:endParaRPr lang="en-US" altLang="zh-CN" sz="5000" dirty="0"/>
          </a:p>
        </p:txBody>
      </p:sp>
      <p:sp>
        <p:nvSpPr>
          <p:cNvPr id="16" name="TextBox 15"/>
          <p:cNvSpPr txBox="1"/>
          <p:nvPr/>
        </p:nvSpPr>
        <p:spPr>
          <a:xfrm>
            <a:off x="2334202" y="1536371"/>
            <a:ext cx="15420384" cy="735586"/>
          </a:xfrm>
          <a:prstGeom prst="rect">
            <a:avLst/>
          </a:prstGeom>
          <a:noFill/>
        </p:spPr>
        <p:txBody>
          <a:bodyPr wrap="square" lIns="118872" tIns="59436" rIns="118872" bIns="59436" rtlCol="0">
            <a:spAutoFit/>
          </a:bodyPr>
          <a:lstStyle/>
          <a:p>
            <a:pPr algn="dist"/>
            <a:r>
              <a:rPr lang="en-US" altLang="zh-CN" sz="4000" b="1" dirty="0">
                <a:ln w="1905"/>
                <a:solidFill>
                  <a:schemeClr val="accent1">
                    <a:lumMod val="50000"/>
                  </a:schemeClr>
                </a:solidFill>
                <a:ea typeface="+mj-ea"/>
                <a:cs typeface="+mj-cs"/>
              </a:rPr>
              <a:t>Invited Talk, Center for Energy-Efficient Computing and Applications</a:t>
            </a:r>
          </a:p>
        </p:txBody>
      </p:sp>
      <p:pic>
        <p:nvPicPr>
          <p:cNvPr id="14" name="Picture 2" descr="D:\工作信息\校徽+CECA logo\ceca-logo.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155" y="672275"/>
            <a:ext cx="2064045" cy="1306436"/>
          </a:xfrm>
          <a:prstGeom prst="rect">
            <a:avLst/>
          </a:prstGeom>
          <a:noFill/>
          <a:effectLst>
            <a:glow rad="381000">
              <a:schemeClr val="bg1">
                <a:alpha val="17000"/>
              </a:schemeClr>
            </a:glow>
            <a:outerShdw blurRad="88900" dist="38100" dir="2700000" sx="102000" sy="102000" algn="tl" rotWithShape="0">
              <a:schemeClr val="bg1">
                <a:alpha val="49000"/>
              </a:schemeClr>
            </a:outerShdw>
            <a:softEdge rad="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70155" y="20234448"/>
            <a:ext cx="17461940" cy="9353330"/>
          </a:xfrm>
          <a:prstGeom prst="rect">
            <a:avLst/>
          </a:prstGeom>
          <a:noFill/>
        </p:spPr>
        <p:txBody>
          <a:bodyPr wrap="square" lIns="118872" tIns="59436" rIns="118872" bIns="59436" rtlCol="0">
            <a:spAutoFit/>
          </a:bodyPr>
          <a:lstStyle/>
          <a:p>
            <a:pPr algn="just"/>
            <a:r>
              <a:rPr lang="en-US" altLang="zh-CN" sz="5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Biography: </a:t>
            </a:r>
            <a:r>
              <a:rPr lang="en-US" altLang="zh-CN" sz="5200" dirty="0" smtClean="0"/>
              <a:t>Dr. Qing Wang is currently FWO Postdoctoral Fellow in KU Leuven, Belgium. Prior to that, he was Postdoctoral Fellow in TU Delft, the Netherlands, and Research Assistant in IMDEA Networks Institute, Spain. His main research interests include Visible Light Communication System and the Internet of Things. He is the co-founder of </a:t>
            </a:r>
            <a:r>
              <a:rPr lang="en-US" altLang="zh-CN" sz="5200" dirty="0" err="1" smtClean="0"/>
              <a:t>OpenVLC</a:t>
            </a:r>
            <a:r>
              <a:rPr lang="en-US" altLang="zh-CN" sz="5200" dirty="0" smtClean="0"/>
              <a:t>, a project providing open-source platforms for VLC research. His research has been published at </a:t>
            </a:r>
            <a:r>
              <a:rPr lang="en-US" altLang="zh-CN" sz="5200" dirty="0" err="1" smtClean="0"/>
              <a:t>CoNEXT</a:t>
            </a:r>
            <a:r>
              <a:rPr lang="en-US" altLang="zh-CN" sz="5200" dirty="0" smtClean="0"/>
              <a:t> (5), </a:t>
            </a:r>
            <a:r>
              <a:rPr lang="en-US" altLang="zh-CN" sz="5200" dirty="0" err="1" smtClean="0"/>
              <a:t>ToN</a:t>
            </a:r>
            <a:r>
              <a:rPr lang="en-US" altLang="zh-CN" sz="5200" dirty="0" smtClean="0"/>
              <a:t>, JSAC, TWC, </a:t>
            </a:r>
            <a:r>
              <a:rPr lang="en-US" altLang="zh-CN" sz="5200" dirty="0" err="1" smtClean="0"/>
              <a:t>IoT</a:t>
            </a:r>
            <a:r>
              <a:rPr lang="en-US" altLang="zh-CN" sz="5200" dirty="0" smtClean="0"/>
              <a:t>-J, among others. He has received several competitive awards, e.g. </a:t>
            </a:r>
            <a:r>
              <a:rPr lang="en-US" altLang="zh-CN" sz="5200" dirty="0" err="1" smtClean="0"/>
              <a:t>CoNEXT</a:t>
            </a:r>
            <a:r>
              <a:rPr lang="en-US" altLang="zh-CN" sz="5200" dirty="0" smtClean="0"/>
              <a:t> Best Paper Nominee (2016) and Accenture Innovation Award (2017).</a:t>
            </a:r>
          </a:p>
          <a:p>
            <a:r>
              <a:rPr lang="en-US" altLang="zh-CN" sz="4000" dirty="0"/>
              <a:t/>
            </a:r>
            <a:br>
              <a:rPr lang="en-US" altLang="zh-CN" sz="4000" dirty="0"/>
            </a:br>
            <a:endParaRPr lang="zh-CN" altLang="zh-CN"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02802" y="7181467"/>
            <a:ext cx="3317792" cy="442372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a:stretch>
            <a:fillRect/>
          </a:stretch>
        </p:blipFill>
        <p:spPr>
          <a:xfrm>
            <a:off x="13142049" y="6864040"/>
            <a:ext cx="3990641" cy="506346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8738912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20181121许辰人海报</Template>
  <TotalTime>19</TotalTime>
  <Words>286</Words>
  <Application>Microsoft Office PowerPoint</Application>
  <PresentationFormat>自定义</PresentationFormat>
  <Paragraphs>11</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楷体_GB2312</vt:lpstr>
      <vt:lpstr>宋体</vt:lpstr>
      <vt:lpstr>幼圆</vt:lpstr>
      <vt:lpstr>Franklin Gothic Book</vt:lpstr>
      <vt:lpstr>Perpetua</vt:lpstr>
      <vt:lpstr>Wingdings 2</vt:lpstr>
      <vt:lpstr>平衡</vt:lpstr>
      <vt:lpstr>Improving Blockage Robustness in VLC Networks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Blockage Robustness in VLC Networks</dc:title>
  <dc:creator>wen ting</dc:creator>
  <cp:lastModifiedBy>wen ting</cp:lastModifiedBy>
  <cp:revision>7</cp:revision>
  <dcterms:created xsi:type="dcterms:W3CDTF">2018-11-12T01:59:18Z</dcterms:created>
  <dcterms:modified xsi:type="dcterms:W3CDTF">2018-11-12T05:12:57Z</dcterms:modified>
</cp:coreProperties>
</file>